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no Ecrã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2025-05-20T15:05:14Z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